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1.png>
</file>

<file path=ppt/media/image12.png>
</file>

<file path=ppt/media/image2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11/04/2019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EE5AAF-616B-3743-BF8E-7121231A8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7"/>
          <a:stretch/>
        </p:blipFill>
        <p:spPr>
          <a:xfrm rot="10800000">
            <a:off x="6246371" y="4274177"/>
            <a:ext cx="1429776" cy="145360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0C5BF1E-2262-5F4B-A09A-2E62413DF007}"/>
              </a:ext>
            </a:extLst>
          </p:cNvPr>
          <p:cNvGrpSpPr/>
          <p:nvPr/>
        </p:nvGrpSpPr>
        <p:grpSpPr>
          <a:xfrm>
            <a:off x="5351608" y="5185052"/>
            <a:ext cx="399495" cy="558789"/>
            <a:chOff x="4661022" y="4026989"/>
            <a:chExt cx="399495" cy="55878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62743C8-E92D-5946-BBFF-E71B6AFE12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61022" y="4026989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AB500F9-DF6A-4D4D-BEB4-50289326B92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4673916" y="4226737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4B002B5-5A52-9B42-A5DF-FF1E3FF4816D}"/>
              </a:ext>
            </a:extLst>
          </p:cNvPr>
          <p:cNvSpPr txBox="1"/>
          <p:nvPr/>
        </p:nvSpPr>
        <p:spPr>
          <a:xfrm>
            <a:off x="5015508" y="4944850"/>
            <a:ext cx="39305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176E2-4BC7-2641-9649-6299861BDB04}"/>
              </a:ext>
            </a:extLst>
          </p:cNvPr>
          <p:cNvSpPr txBox="1"/>
          <p:nvPr/>
        </p:nvSpPr>
        <p:spPr>
          <a:xfrm>
            <a:off x="5032339" y="553376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CED21F-2F00-9443-822C-2F451C2E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81" y="651199"/>
            <a:ext cx="5323503" cy="5231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AC0EFC-05BB-FA49-B463-A4D726E34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3642" y="720101"/>
            <a:ext cx="5837047" cy="52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5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9DFCA42-B9EB-4A4E-ABD4-BAF9D810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128" y="1295400"/>
            <a:ext cx="5765800" cy="4292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9E4B2F-BFD9-5C45-AA99-8417BC1D4B8B}"/>
              </a:ext>
            </a:extLst>
          </p:cNvPr>
          <p:cNvSpPr txBox="1"/>
          <p:nvPr/>
        </p:nvSpPr>
        <p:spPr>
          <a:xfrm>
            <a:off x="7946265" y="1468192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37886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1614F67-82AE-2B42-9C4A-F67C9C687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231900"/>
            <a:ext cx="5854700" cy="4394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B30E48-AA03-C04F-ABD9-49E6A0248C5C}"/>
              </a:ext>
            </a:extLst>
          </p:cNvPr>
          <p:cNvSpPr txBox="1"/>
          <p:nvPr/>
        </p:nvSpPr>
        <p:spPr>
          <a:xfrm>
            <a:off x="8409905" y="139091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(a)</a:t>
            </a:r>
          </a:p>
        </p:txBody>
      </p:sp>
    </p:spTree>
    <p:extLst>
      <p:ext uri="{BB962C8B-B14F-4D97-AF65-F5344CB8AC3E}">
        <p14:creationId xmlns:p14="http://schemas.microsoft.com/office/powerpoint/2010/main" val="323533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0D61146-CFBF-2F47-963D-7F4C0E8314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93" r="13553" b="23568"/>
          <a:stretch/>
        </p:blipFill>
        <p:spPr>
          <a:xfrm>
            <a:off x="1222658" y="450761"/>
            <a:ext cx="6221331" cy="50227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B91D47-EA68-184D-9726-C2FFF4C804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3553" t="74926" r="13016" b="3290"/>
          <a:stretch/>
        </p:blipFill>
        <p:spPr>
          <a:xfrm>
            <a:off x="2176290" y="4828624"/>
            <a:ext cx="5284632" cy="149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2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26</Words>
  <Application>Microsoft Macintosh PowerPoint</Application>
  <PresentationFormat>Widescreen</PresentationFormat>
  <Paragraphs>20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CMU Serif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62</cp:revision>
  <dcterms:created xsi:type="dcterms:W3CDTF">2018-11-09T09:28:01Z</dcterms:created>
  <dcterms:modified xsi:type="dcterms:W3CDTF">2019-04-11T12:10:50Z</dcterms:modified>
</cp:coreProperties>
</file>

<file path=docProps/thumbnail.jpeg>
</file>